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57" r:id="rId4"/>
    <p:sldId id="258" r:id="rId5"/>
    <p:sldId id="268" r:id="rId6"/>
    <p:sldId id="269" r:id="rId7"/>
    <p:sldId id="259" r:id="rId8"/>
    <p:sldId id="260" r:id="rId9"/>
    <p:sldId id="261" r:id="rId10"/>
    <p:sldId id="262" r:id="rId11"/>
    <p:sldId id="263" r:id="rId12"/>
    <p:sldId id="264" r:id="rId13"/>
    <p:sldId id="272" r:id="rId14"/>
    <p:sldId id="279" r:id="rId15"/>
    <p:sldId id="275" r:id="rId16"/>
    <p:sldId id="271" r:id="rId17"/>
    <p:sldId id="278" r:id="rId18"/>
    <p:sldId id="274" r:id="rId19"/>
    <p:sldId id="265" r:id="rId20"/>
    <p:sldId id="277" r:id="rId21"/>
    <p:sldId id="266" r:id="rId22"/>
    <p:sldId id="267" r:id="rId23"/>
  </p:sldIdLst>
  <p:sldSz cx="12192000" cy="6858000"/>
  <p:notesSz cx="6858000" cy="9144000"/>
  <p:defaultTextStyle>
    <a:defPPr lvl="0">
      <a:defRPr lang="zh-TW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25F76-B658-4580-8C41-050280C6A239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2CA0F02-FCBF-48DD-9946-5794FC915798}">
      <dgm:prSet/>
      <dgm:spPr/>
      <dgm:t>
        <a:bodyPr/>
        <a:lstStyle/>
        <a:p>
          <a:r>
            <a:rPr lang="en-US">
              <a:latin typeface="標楷體" panose="03000509000000000000" pitchFamily="65" charset="-120"/>
              <a:ea typeface="標楷體" panose="03000509000000000000" pitchFamily="65" charset="-120"/>
            </a:rPr>
            <a:t>F977 </a:t>
          </a:r>
          <a:r>
            <a:rPr lang="zh-TW">
              <a:latin typeface="標楷體" panose="03000509000000000000" pitchFamily="65" charset="-120"/>
              <a:ea typeface="標楷體" panose="03000509000000000000" pitchFamily="65" charset="-120"/>
            </a:rPr>
            <a:t>智慧型手機程式設計</a:t>
          </a:r>
          <a:endParaRPr 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662808F6-F6A2-48A2-B122-0EA20AD33918}" type="parTrans" cxnId="{72CB426B-D330-4156-AAD9-B7BC76F6A31A}">
      <dgm:prSet/>
      <dgm:spPr/>
      <dgm:t>
        <a:bodyPr/>
        <a:lstStyle/>
        <a:p>
          <a:endParaRPr lang="en-US"/>
        </a:p>
      </dgm:t>
    </dgm:pt>
    <dgm:pt modelId="{9ECE413E-98EB-4009-B592-7EB8164B9383}" type="sibTrans" cxnId="{72CB426B-D330-4156-AAD9-B7BC76F6A31A}">
      <dgm:prSet/>
      <dgm:spPr/>
      <dgm:t>
        <a:bodyPr/>
        <a:lstStyle/>
        <a:p>
          <a:endParaRPr lang="en-US"/>
        </a:p>
      </dgm:t>
    </dgm:pt>
    <dgm:pt modelId="{9A3AB513-0E5A-4E38-8309-4EEC89D46C3B}">
      <dgm:prSet/>
      <dgm:spPr/>
      <dgm:t>
        <a:bodyPr/>
        <a:lstStyle/>
        <a:p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J992 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機器人互動設計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E3420FA-616E-43C2-A733-B5C0BB79F463}" type="parTrans" cxnId="{F0BDEA9F-4556-47D1-B89E-30B70275770A}">
      <dgm:prSet/>
      <dgm:spPr/>
      <dgm:t>
        <a:bodyPr/>
        <a:lstStyle/>
        <a:p>
          <a:endParaRPr lang="en-US"/>
        </a:p>
      </dgm:t>
    </dgm:pt>
    <dgm:pt modelId="{BDF34858-27C5-40AA-BC34-DB18296327D6}" type="sibTrans" cxnId="{F0BDEA9F-4556-47D1-B89E-30B70275770A}">
      <dgm:prSet/>
      <dgm:spPr/>
      <dgm:t>
        <a:bodyPr/>
        <a:lstStyle/>
        <a:p>
          <a:endParaRPr lang="en-US"/>
        </a:p>
      </dgm:t>
    </dgm:pt>
    <dgm:pt modelId="{75D1F3AE-4108-4082-A964-6050C0F47321}">
      <dgm:prSet/>
      <dgm:spPr/>
      <dgm:t>
        <a:bodyPr/>
        <a:lstStyle/>
        <a:p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H243 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物聯網系統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2BD04A4-B778-4DA1-831A-68971456EAB6}" type="parTrans" cxnId="{05E4C0A4-9FC7-444D-B6E3-DAEDE24C46A5}">
      <dgm:prSet/>
      <dgm:spPr/>
      <dgm:t>
        <a:bodyPr/>
        <a:lstStyle/>
        <a:p>
          <a:endParaRPr lang="en-US"/>
        </a:p>
      </dgm:t>
    </dgm:pt>
    <dgm:pt modelId="{0FA36DA3-D142-4975-9E95-98C6CFA593BB}" type="sibTrans" cxnId="{05E4C0A4-9FC7-444D-B6E3-DAEDE24C46A5}">
      <dgm:prSet/>
      <dgm:spPr/>
      <dgm:t>
        <a:bodyPr/>
        <a:lstStyle/>
        <a:p>
          <a:endParaRPr lang="en-US"/>
        </a:p>
      </dgm:t>
    </dgm:pt>
    <dgm:pt modelId="{AC82007D-8D38-4029-BE13-25C0BD6AE84C}">
      <dgm:prSet/>
      <dgm:spPr/>
      <dgm:t>
        <a:bodyPr/>
        <a:lstStyle/>
        <a:p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Y308 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跨域自然</a:t>
          </a:r>
          <a:r>
            <a:rPr lang="en-US" dirty="0">
              <a:latin typeface="標楷體" panose="03000509000000000000" pitchFamily="65" charset="-120"/>
              <a:ea typeface="標楷體" panose="03000509000000000000" pitchFamily="65" charset="-120"/>
            </a:rPr>
            <a:t>︰</a:t>
          </a:r>
          <a:r>
            <a:rPr lang="zh-TW" dirty="0">
              <a:latin typeface="標楷體" panose="03000509000000000000" pitchFamily="65" charset="-120"/>
              <a:ea typeface="標楷體" panose="03000509000000000000" pitchFamily="65" charset="-120"/>
            </a:rPr>
            <a:t>簡易機器人製作</a:t>
          </a:r>
          <a:endParaRPr lang="en-US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CF00C3E-0106-4892-8660-378417787D02}" type="parTrans" cxnId="{0D3B5C29-B614-469F-828D-8DBF4A8D42DF}">
      <dgm:prSet/>
      <dgm:spPr/>
      <dgm:t>
        <a:bodyPr/>
        <a:lstStyle/>
        <a:p>
          <a:endParaRPr lang="en-US"/>
        </a:p>
      </dgm:t>
    </dgm:pt>
    <dgm:pt modelId="{EE6B19A6-643B-4EEF-9EBE-D69B4D87DE7B}" type="sibTrans" cxnId="{0D3B5C29-B614-469F-828D-8DBF4A8D42DF}">
      <dgm:prSet/>
      <dgm:spPr/>
      <dgm:t>
        <a:bodyPr/>
        <a:lstStyle/>
        <a:p>
          <a:endParaRPr lang="en-US"/>
        </a:p>
      </dgm:t>
    </dgm:pt>
    <dgm:pt modelId="{4917D674-585E-4A65-B760-F2F3F749A608}">
      <dgm:prSet/>
      <dgm:spPr/>
      <dgm:t>
        <a:bodyPr/>
        <a:lstStyle/>
        <a:p>
          <a:r>
            <a:rPr lang="en-US">
              <a:latin typeface="標楷體" panose="03000509000000000000" pitchFamily="65" charset="-120"/>
              <a:ea typeface="標楷體" panose="03000509000000000000" pitchFamily="65" charset="-120"/>
            </a:rPr>
            <a:t>Y307 </a:t>
          </a:r>
          <a:r>
            <a:rPr lang="zh-TW">
              <a:latin typeface="標楷體" panose="03000509000000000000" pitchFamily="65" charset="-120"/>
              <a:ea typeface="標楷體" panose="03000509000000000000" pitchFamily="65" charset="-120"/>
            </a:rPr>
            <a:t>跨域自然</a:t>
          </a:r>
          <a:r>
            <a:rPr lang="en-US">
              <a:latin typeface="標楷體" panose="03000509000000000000" pitchFamily="65" charset="-120"/>
              <a:ea typeface="標楷體" panose="03000509000000000000" pitchFamily="65" charset="-120"/>
            </a:rPr>
            <a:t>︰</a:t>
          </a:r>
          <a:r>
            <a:rPr lang="zh-TW">
              <a:latin typeface="標楷體" panose="03000509000000000000" pitchFamily="65" charset="-120"/>
              <a:ea typeface="標楷體" panose="03000509000000000000" pitchFamily="65" charset="-120"/>
            </a:rPr>
            <a:t>智能機器人概論</a:t>
          </a:r>
          <a:endParaRPr 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2EA6F71-3694-48F7-B07D-A7120A52BA4D}" type="parTrans" cxnId="{F2BC60FB-1AD2-4A0F-809F-25C5ABB88E5E}">
      <dgm:prSet/>
      <dgm:spPr/>
      <dgm:t>
        <a:bodyPr/>
        <a:lstStyle/>
        <a:p>
          <a:endParaRPr lang="en-US"/>
        </a:p>
      </dgm:t>
    </dgm:pt>
    <dgm:pt modelId="{05D094C9-58E6-4AA7-BD36-43C4C9A25D64}" type="sibTrans" cxnId="{F2BC60FB-1AD2-4A0F-809F-25C5ABB88E5E}">
      <dgm:prSet/>
      <dgm:spPr/>
      <dgm:t>
        <a:bodyPr/>
        <a:lstStyle/>
        <a:p>
          <a:endParaRPr lang="en-US"/>
        </a:p>
      </dgm:t>
    </dgm:pt>
    <dgm:pt modelId="{753C3022-A4A9-4EC0-98D5-3203912EB122}">
      <dgm:prSet/>
      <dgm:spPr/>
      <dgm:t>
        <a:bodyPr/>
        <a:lstStyle/>
        <a:p>
          <a:r>
            <a:rPr lang="en-US">
              <a:latin typeface="標楷體" panose="03000509000000000000" pitchFamily="65" charset="-120"/>
              <a:ea typeface="標楷體" panose="03000509000000000000" pitchFamily="65" charset="-120"/>
            </a:rPr>
            <a:t>Y309 </a:t>
          </a:r>
          <a:r>
            <a:rPr lang="zh-TW">
              <a:latin typeface="標楷體" panose="03000509000000000000" pitchFamily="65" charset="-120"/>
              <a:ea typeface="標楷體" panose="03000509000000000000" pitchFamily="65" charset="-120"/>
            </a:rPr>
            <a:t>跨域自然</a:t>
          </a:r>
          <a:r>
            <a:rPr lang="en-US">
              <a:latin typeface="標楷體" panose="03000509000000000000" pitchFamily="65" charset="-120"/>
              <a:ea typeface="標楷體" panose="03000509000000000000" pitchFamily="65" charset="-120"/>
            </a:rPr>
            <a:t>︰</a:t>
          </a:r>
          <a:r>
            <a:rPr lang="zh-TW">
              <a:latin typeface="標楷體" panose="03000509000000000000" pitchFamily="65" charset="-120"/>
              <a:ea typeface="標楷體" panose="03000509000000000000" pitchFamily="65" charset="-120"/>
            </a:rPr>
            <a:t>機器人控制實務</a:t>
          </a:r>
          <a:endParaRPr lang="en-US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FAE07512-9601-4A66-9F51-6C996E506D36}" type="parTrans" cxnId="{8A4647AA-C987-48F2-91FA-908AD8674446}">
      <dgm:prSet/>
      <dgm:spPr/>
      <dgm:t>
        <a:bodyPr/>
        <a:lstStyle/>
        <a:p>
          <a:endParaRPr lang="en-US"/>
        </a:p>
      </dgm:t>
    </dgm:pt>
    <dgm:pt modelId="{E37D3ACB-E195-40E2-A059-131F87EA6419}" type="sibTrans" cxnId="{8A4647AA-C987-48F2-91FA-908AD8674446}">
      <dgm:prSet/>
      <dgm:spPr/>
      <dgm:t>
        <a:bodyPr/>
        <a:lstStyle/>
        <a:p>
          <a:endParaRPr lang="en-US"/>
        </a:p>
      </dgm:t>
    </dgm:pt>
    <dgm:pt modelId="{EECBC36A-99F8-41E7-B8ED-C8439C0B3260}" type="pres">
      <dgm:prSet presAssocID="{50925F76-B658-4580-8C41-050280C6A239}" presName="linear" presStyleCnt="0">
        <dgm:presLayoutVars>
          <dgm:dir/>
          <dgm:animLvl val="lvl"/>
          <dgm:resizeHandles val="exact"/>
        </dgm:presLayoutVars>
      </dgm:prSet>
      <dgm:spPr/>
    </dgm:pt>
    <dgm:pt modelId="{B8D7A6A8-9AA1-4849-B8DA-ACB3F72A8BB3}" type="pres">
      <dgm:prSet presAssocID="{32CA0F02-FCBF-48DD-9946-5794FC915798}" presName="parentLin" presStyleCnt="0"/>
      <dgm:spPr/>
    </dgm:pt>
    <dgm:pt modelId="{DF0FBBC4-280C-4B41-85EE-EA20002F70CE}" type="pres">
      <dgm:prSet presAssocID="{32CA0F02-FCBF-48DD-9946-5794FC915798}" presName="parentLeftMargin" presStyleLbl="node1" presStyleIdx="0" presStyleCnt="6"/>
      <dgm:spPr/>
    </dgm:pt>
    <dgm:pt modelId="{33761E1D-9016-4CD8-AFA3-EED0488A8E16}" type="pres">
      <dgm:prSet presAssocID="{32CA0F02-FCBF-48DD-9946-5794FC91579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CB23778-DB5B-4DBC-84EC-11293662017D}" type="pres">
      <dgm:prSet presAssocID="{32CA0F02-FCBF-48DD-9946-5794FC915798}" presName="negativeSpace" presStyleCnt="0"/>
      <dgm:spPr/>
    </dgm:pt>
    <dgm:pt modelId="{607ED744-DCDD-44D0-93F5-028D89D0415D}" type="pres">
      <dgm:prSet presAssocID="{32CA0F02-FCBF-48DD-9946-5794FC915798}" presName="childText" presStyleLbl="conFgAcc1" presStyleIdx="0" presStyleCnt="6">
        <dgm:presLayoutVars>
          <dgm:bulletEnabled val="1"/>
        </dgm:presLayoutVars>
      </dgm:prSet>
      <dgm:spPr/>
    </dgm:pt>
    <dgm:pt modelId="{E58C0CAF-769F-42A8-886C-0E368159CD8C}" type="pres">
      <dgm:prSet presAssocID="{9ECE413E-98EB-4009-B592-7EB8164B9383}" presName="spaceBetweenRectangles" presStyleCnt="0"/>
      <dgm:spPr/>
    </dgm:pt>
    <dgm:pt modelId="{FD84B543-228A-436E-8671-07492E078542}" type="pres">
      <dgm:prSet presAssocID="{9A3AB513-0E5A-4E38-8309-4EEC89D46C3B}" presName="parentLin" presStyleCnt="0"/>
      <dgm:spPr/>
    </dgm:pt>
    <dgm:pt modelId="{1AB9DF1E-64BD-46F0-9EF9-2017E09CD316}" type="pres">
      <dgm:prSet presAssocID="{9A3AB513-0E5A-4E38-8309-4EEC89D46C3B}" presName="parentLeftMargin" presStyleLbl="node1" presStyleIdx="0" presStyleCnt="6"/>
      <dgm:spPr/>
    </dgm:pt>
    <dgm:pt modelId="{7A608107-E781-4737-A8CF-E9497FD1E67B}" type="pres">
      <dgm:prSet presAssocID="{9A3AB513-0E5A-4E38-8309-4EEC89D46C3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7E5337F-98EB-4A29-B22C-1B335AF79EC7}" type="pres">
      <dgm:prSet presAssocID="{9A3AB513-0E5A-4E38-8309-4EEC89D46C3B}" presName="negativeSpace" presStyleCnt="0"/>
      <dgm:spPr/>
    </dgm:pt>
    <dgm:pt modelId="{ED35A992-C081-49A8-AF32-5AA338B3C8E9}" type="pres">
      <dgm:prSet presAssocID="{9A3AB513-0E5A-4E38-8309-4EEC89D46C3B}" presName="childText" presStyleLbl="conFgAcc1" presStyleIdx="1" presStyleCnt="6">
        <dgm:presLayoutVars>
          <dgm:bulletEnabled val="1"/>
        </dgm:presLayoutVars>
      </dgm:prSet>
      <dgm:spPr/>
    </dgm:pt>
    <dgm:pt modelId="{EF3285D9-83DE-4B73-A850-19F4FCB3FAB9}" type="pres">
      <dgm:prSet presAssocID="{BDF34858-27C5-40AA-BC34-DB18296327D6}" presName="spaceBetweenRectangles" presStyleCnt="0"/>
      <dgm:spPr/>
    </dgm:pt>
    <dgm:pt modelId="{C8DC536F-5337-47DB-8057-72E21C9A388C}" type="pres">
      <dgm:prSet presAssocID="{75D1F3AE-4108-4082-A964-6050C0F47321}" presName="parentLin" presStyleCnt="0"/>
      <dgm:spPr/>
    </dgm:pt>
    <dgm:pt modelId="{5D49E2BD-22D8-4ACF-8BC6-1BD10EA51369}" type="pres">
      <dgm:prSet presAssocID="{75D1F3AE-4108-4082-A964-6050C0F47321}" presName="parentLeftMargin" presStyleLbl="node1" presStyleIdx="1" presStyleCnt="6"/>
      <dgm:spPr/>
    </dgm:pt>
    <dgm:pt modelId="{ED1532EB-4DD4-4915-98BF-821C69220F48}" type="pres">
      <dgm:prSet presAssocID="{75D1F3AE-4108-4082-A964-6050C0F4732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6779708-5663-4ECB-8FEB-B39F04F35BD1}" type="pres">
      <dgm:prSet presAssocID="{75D1F3AE-4108-4082-A964-6050C0F47321}" presName="negativeSpace" presStyleCnt="0"/>
      <dgm:spPr/>
    </dgm:pt>
    <dgm:pt modelId="{5F4F3D9F-CE75-4CD8-B2BF-423819CE01AC}" type="pres">
      <dgm:prSet presAssocID="{75D1F3AE-4108-4082-A964-6050C0F47321}" presName="childText" presStyleLbl="conFgAcc1" presStyleIdx="2" presStyleCnt="6">
        <dgm:presLayoutVars>
          <dgm:bulletEnabled val="1"/>
        </dgm:presLayoutVars>
      </dgm:prSet>
      <dgm:spPr/>
    </dgm:pt>
    <dgm:pt modelId="{86EECA44-D60E-4FF8-A67F-EB603B0EB8BD}" type="pres">
      <dgm:prSet presAssocID="{0FA36DA3-D142-4975-9E95-98C6CFA593BB}" presName="spaceBetweenRectangles" presStyleCnt="0"/>
      <dgm:spPr/>
    </dgm:pt>
    <dgm:pt modelId="{C725D1A8-A6DA-4D20-B14C-79EFE3A86889}" type="pres">
      <dgm:prSet presAssocID="{AC82007D-8D38-4029-BE13-25C0BD6AE84C}" presName="parentLin" presStyleCnt="0"/>
      <dgm:spPr/>
    </dgm:pt>
    <dgm:pt modelId="{7F9D077E-EB86-4312-BBD7-B4E2D7579864}" type="pres">
      <dgm:prSet presAssocID="{AC82007D-8D38-4029-BE13-25C0BD6AE84C}" presName="parentLeftMargin" presStyleLbl="node1" presStyleIdx="2" presStyleCnt="6"/>
      <dgm:spPr/>
    </dgm:pt>
    <dgm:pt modelId="{14CF9CCF-C58D-493B-81DD-6142F9EF502F}" type="pres">
      <dgm:prSet presAssocID="{AC82007D-8D38-4029-BE13-25C0BD6AE84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69F8AB1-750F-442A-8FB0-573E9F7474B9}" type="pres">
      <dgm:prSet presAssocID="{AC82007D-8D38-4029-BE13-25C0BD6AE84C}" presName="negativeSpace" presStyleCnt="0"/>
      <dgm:spPr/>
    </dgm:pt>
    <dgm:pt modelId="{168DAF42-49F0-4D55-A768-96942A13313E}" type="pres">
      <dgm:prSet presAssocID="{AC82007D-8D38-4029-BE13-25C0BD6AE84C}" presName="childText" presStyleLbl="conFgAcc1" presStyleIdx="3" presStyleCnt="6">
        <dgm:presLayoutVars>
          <dgm:bulletEnabled val="1"/>
        </dgm:presLayoutVars>
      </dgm:prSet>
      <dgm:spPr/>
    </dgm:pt>
    <dgm:pt modelId="{13E539E1-4CAD-4BAA-AAB2-12D6FD5E0D75}" type="pres">
      <dgm:prSet presAssocID="{EE6B19A6-643B-4EEF-9EBE-D69B4D87DE7B}" presName="spaceBetweenRectangles" presStyleCnt="0"/>
      <dgm:spPr/>
    </dgm:pt>
    <dgm:pt modelId="{A304D1C8-DE5C-4A06-B374-FDF304871412}" type="pres">
      <dgm:prSet presAssocID="{4917D674-585E-4A65-B760-F2F3F749A608}" presName="parentLin" presStyleCnt="0"/>
      <dgm:spPr/>
    </dgm:pt>
    <dgm:pt modelId="{A7670811-0872-43F4-89C5-EF18D8DF6923}" type="pres">
      <dgm:prSet presAssocID="{4917D674-585E-4A65-B760-F2F3F749A608}" presName="parentLeftMargin" presStyleLbl="node1" presStyleIdx="3" presStyleCnt="6"/>
      <dgm:spPr/>
    </dgm:pt>
    <dgm:pt modelId="{595F016A-B1AB-48EA-A4A9-2BE28A599372}" type="pres">
      <dgm:prSet presAssocID="{4917D674-585E-4A65-B760-F2F3F749A60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22B1C5B-DE0E-4023-9846-38A1EF119D14}" type="pres">
      <dgm:prSet presAssocID="{4917D674-585E-4A65-B760-F2F3F749A608}" presName="negativeSpace" presStyleCnt="0"/>
      <dgm:spPr/>
    </dgm:pt>
    <dgm:pt modelId="{B01CB8FF-47E5-49ED-A85E-5CEC07C334DF}" type="pres">
      <dgm:prSet presAssocID="{4917D674-585E-4A65-B760-F2F3F749A608}" presName="childText" presStyleLbl="conFgAcc1" presStyleIdx="4" presStyleCnt="6">
        <dgm:presLayoutVars>
          <dgm:bulletEnabled val="1"/>
        </dgm:presLayoutVars>
      </dgm:prSet>
      <dgm:spPr/>
    </dgm:pt>
    <dgm:pt modelId="{C637A3D7-ACA5-4F96-975D-0D177048D7E3}" type="pres">
      <dgm:prSet presAssocID="{05D094C9-58E6-4AA7-BD36-43C4C9A25D64}" presName="spaceBetweenRectangles" presStyleCnt="0"/>
      <dgm:spPr/>
    </dgm:pt>
    <dgm:pt modelId="{35660FFD-FE7F-45F7-B140-A4F0874EA74D}" type="pres">
      <dgm:prSet presAssocID="{753C3022-A4A9-4EC0-98D5-3203912EB122}" presName="parentLin" presStyleCnt="0"/>
      <dgm:spPr/>
    </dgm:pt>
    <dgm:pt modelId="{29F5445B-A489-4707-A20A-4B6FBDE11D32}" type="pres">
      <dgm:prSet presAssocID="{753C3022-A4A9-4EC0-98D5-3203912EB122}" presName="parentLeftMargin" presStyleLbl="node1" presStyleIdx="4" presStyleCnt="6"/>
      <dgm:spPr/>
    </dgm:pt>
    <dgm:pt modelId="{72BF5ABA-569B-4DFE-9087-C7BF1569F6EE}" type="pres">
      <dgm:prSet presAssocID="{753C3022-A4A9-4EC0-98D5-3203912EB122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D6248C57-E85E-42E0-8121-3342791BC1E3}" type="pres">
      <dgm:prSet presAssocID="{753C3022-A4A9-4EC0-98D5-3203912EB122}" presName="negativeSpace" presStyleCnt="0"/>
      <dgm:spPr/>
    </dgm:pt>
    <dgm:pt modelId="{A32FADE6-5EC3-4F03-9488-B7512386D231}" type="pres">
      <dgm:prSet presAssocID="{753C3022-A4A9-4EC0-98D5-3203912EB122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0B915D04-B257-492D-A970-CA7B4F9301A6}" type="presOf" srcId="{AC82007D-8D38-4029-BE13-25C0BD6AE84C}" destId="{14CF9CCF-C58D-493B-81DD-6142F9EF502F}" srcOrd="1" destOrd="0" presId="urn:microsoft.com/office/officeart/2005/8/layout/list1"/>
    <dgm:cxn modelId="{955EE805-B406-4B94-9E3F-053E493393A4}" type="presOf" srcId="{75D1F3AE-4108-4082-A964-6050C0F47321}" destId="{ED1532EB-4DD4-4915-98BF-821C69220F48}" srcOrd="1" destOrd="0" presId="urn:microsoft.com/office/officeart/2005/8/layout/list1"/>
    <dgm:cxn modelId="{B62E3909-1F12-437B-8A72-8FC6C27261D5}" type="presOf" srcId="{9A3AB513-0E5A-4E38-8309-4EEC89D46C3B}" destId="{1AB9DF1E-64BD-46F0-9EF9-2017E09CD316}" srcOrd="0" destOrd="0" presId="urn:microsoft.com/office/officeart/2005/8/layout/list1"/>
    <dgm:cxn modelId="{B53CBF0C-21E8-427D-843C-EA2C4E525CCB}" type="presOf" srcId="{753C3022-A4A9-4EC0-98D5-3203912EB122}" destId="{72BF5ABA-569B-4DFE-9087-C7BF1569F6EE}" srcOrd="1" destOrd="0" presId="urn:microsoft.com/office/officeart/2005/8/layout/list1"/>
    <dgm:cxn modelId="{809BD90C-DC63-45FC-8482-3F5DA00504CF}" type="presOf" srcId="{AC82007D-8D38-4029-BE13-25C0BD6AE84C}" destId="{7F9D077E-EB86-4312-BBD7-B4E2D7579864}" srcOrd="0" destOrd="0" presId="urn:microsoft.com/office/officeart/2005/8/layout/list1"/>
    <dgm:cxn modelId="{B7265B10-6BA6-4CD5-8777-97F3897799D2}" type="presOf" srcId="{9A3AB513-0E5A-4E38-8309-4EEC89D46C3B}" destId="{7A608107-E781-4737-A8CF-E9497FD1E67B}" srcOrd="1" destOrd="0" presId="urn:microsoft.com/office/officeart/2005/8/layout/list1"/>
    <dgm:cxn modelId="{6559301D-AEBA-4981-873A-F48A267A5EFE}" type="presOf" srcId="{75D1F3AE-4108-4082-A964-6050C0F47321}" destId="{5D49E2BD-22D8-4ACF-8BC6-1BD10EA51369}" srcOrd="0" destOrd="0" presId="urn:microsoft.com/office/officeart/2005/8/layout/list1"/>
    <dgm:cxn modelId="{0D3B5C29-B614-469F-828D-8DBF4A8D42DF}" srcId="{50925F76-B658-4580-8C41-050280C6A239}" destId="{AC82007D-8D38-4029-BE13-25C0BD6AE84C}" srcOrd="3" destOrd="0" parTransId="{4CF00C3E-0106-4892-8660-378417787D02}" sibTransId="{EE6B19A6-643B-4EEF-9EBE-D69B4D87DE7B}"/>
    <dgm:cxn modelId="{A39F9D2C-E664-4649-89E4-E99CFD3EBDA1}" type="presOf" srcId="{4917D674-585E-4A65-B760-F2F3F749A608}" destId="{A7670811-0872-43F4-89C5-EF18D8DF6923}" srcOrd="0" destOrd="0" presId="urn:microsoft.com/office/officeart/2005/8/layout/list1"/>
    <dgm:cxn modelId="{F46D3768-A297-411B-86F2-22B6E5EA1ED6}" type="presOf" srcId="{32CA0F02-FCBF-48DD-9946-5794FC915798}" destId="{33761E1D-9016-4CD8-AFA3-EED0488A8E16}" srcOrd="1" destOrd="0" presId="urn:microsoft.com/office/officeart/2005/8/layout/list1"/>
    <dgm:cxn modelId="{72CB426B-D330-4156-AAD9-B7BC76F6A31A}" srcId="{50925F76-B658-4580-8C41-050280C6A239}" destId="{32CA0F02-FCBF-48DD-9946-5794FC915798}" srcOrd="0" destOrd="0" parTransId="{662808F6-F6A2-48A2-B122-0EA20AD33918}" sibTransId="{9ECE413E-98EB-4009-B592-7EB8164B9383}"/>
    <dgm:cxn modelId="{16B8D571-C560-431C-890D-55B46991F261}" type="presOf" srcId="{753C3022-A4A9-4EC0-98D5-3203912EB122}" destId="{29F5445B-A489-4707-A20A-4B6FBDE11D32}" srcOrd="0" destOrd="0" presId="urn:microsoft.com/office/officeart/2005/8/layout/list1"/>
    <dgm:cxn modelId="{3A117879-91C9-403C-81E6-BD77AB66239E}" type="presOf" srcId="{4917D674-585E-4A65-B760-F2F3F749A608}" destId="{595F016A-B1AB-48EA-A4A9-2BE28A599372}" srcOrd="1" destOrd="0" presId="urn:microsoft.com/office/officeart/2005/8/layout/list1"/>
    <dgm:cxn modelId="{F0BDEA9F-4556-47D1-B89E-30B70275770A}" srcId="{50925F76-B658-4580-8C41-050280C6A239}" destId="{9A3AB513-0E5A-4E38-8309-4EEC89D46C3B}" srcOrd="1" destOrd="0" parTransId="{BE3420FA-616E-43C2-A733-B5C0BB79F463}" sibTransId="{BDF34858-27C5-40AA-BC34-DB18296327D6}"/>
    <dgm:cxn modelId="{05E4C0A4-9FC7-444D-B6E3-DAEDE24C46A5}" srcId="{50925F76-B658-4580-8C41-050280C6A239}" destId="{75D1F3AE-4108-4082-A964-6050C0F47321}" srcOrd="2" destOrd="0" parTransId="{D2BD04A4-B778-4DA1-831A-68971456EAB6}" sibTransId="{0FA36DA3-D142-4975-9E95-98C6CFA593BB}"/>
    <dgm:cxn modelId="{8A4647AA-C987-48F2-91FA-908AD8674446}" srcId="{50925F76-B658-4580-8C41-050280C6A239}" destId="{753C3022-A4A9-4EC0-98D5-3203912EB122}" srcOrd="5" destOrd="0" parTransId="{FAE07512-9601-4A66-9F51-6C996E506D36}" sibTransId="{E37D3ACB-E195-40E2-A059-131F87EA6419}"/>
    <dgm:cxn modelId="{D088DBD1-9E9A-4FFA-A4F0-14598C86B1CE}" type="presOf" srcId="{32CA0F02-FCBF-48DD-9946-5794FC915798}" destId="{DF0FBBC4-280C-4B41-85EE-EA20002F70CE}" srcOrd="0" destOrd="0" presId="urn:microsoft.com/office/officeart/2005/8/layout/list1"/>
    <dgm:cxn modelId="{08DE82D4-2B4F-425C-8F8C-4D9030378BD3}" type="presOf" srcId="{50925F76-B658-4580-8C41-050280C6A239}" destId="{EECBC36A-99F8-41E7-B8ED-C8439C0B3260}" srcOrd="0" destOrd="0" presId="urn:microsoft.com/office/officeart/2005/8/layout/list1"/>
    <dgm:cxn modelId="{F2BC60FB-1AD2-4A0F-809F-25C5ABB88E5E}" srcId="{50925F76-B658-4580-8C41-050280C6A239}" destId="{4917D674-585E-4A65-B760-F2F3F749A608}" srcOrd="4" destOrd="0" parTransId="{32EA6F71-3694-48F7-B07D-A7120A52BA4D}" sibTransId="{05D094C9-58E6-4AA7-BD36-43C4C9A25D64}"/>
    <dgm:cxn modelId="{3E023561-BED6-4077-B5C9-D1506B37F7B5}" type="presParOf" srcId="{EECBC36A-99F8-41E7-B8ED-C8439C0B3260}" destId="{B8D7A6A8-9AA1-4849-B8DA-ACB3F72A8BB3}" srcOrd="0" destOrd="0" presId="urn:microsoft.com/office/officeart/2005/8/layout/list1"/>
    <dgm:cxn modelId="{AAE583A6-5CED-4C27-84A6-9A0CD29A52F2}" type="presParOf" srcId="{B8D7A6A8-9AA1-4849-B8DA-ACB3F72A8BB3}" destId="{DF0FBBC4-280C-4B41-85EE-EA20002F70CE}" srcOrd="0" destOrd="0" presId="urn:microsoft.com/office/officeart/2005/8/layout/list1"/>
    <dgm:cxn modelId="{F659E61D-E9F7-41CE-8B96-17C2F05CDE43}" type="presParOf" srcId="{B8D7A6A8-9AA1-4849-B8DA-ACB3F72A8BB3}" destId="{33761E1D-9016-4CD8-AFA3-EED0488A8E16}" srcOrd="1" destOrd="0" presId="urn:microsoft.com/office/officeart/2005/8/layout/list1"/>
    <dgm:cxn modelId="{35E7F087-D9A1-44E9-8573-54587C20390D}" type="presParOf" srcId="{EECBC36A-99F8-41E7-B8ED-C8439C0B3260}" destId="{CCB23778-DB5B-4DBC-84EC-11293662017D}" srcOrd="1" destOrd="0" presId="urn:microsoft.com/office/officeart/2005/8/layout/list1"/>
    <dgm:cxn modelId="{49AE851F-90AC-4400-9F43-697F473187A7}" type="presParOf" srcId="{EECBC36A-99F8-41E7-B8ED-C8439C0B3260}" destId="{607ED744-DCDD-44D0-93F5-028D89D0415D}" srcOrd="2" destOrd="0" presId="urn:microsoft.com/office/officeart/2005/8/layout/list1"/>
    <dgm:cxn modelId="{C13D82CA-A2D4-4DBF-8FB7-7D2DA300C202}" type="presParOf" srcId="{EECBC36A-99F8-41E7-B8ED-C8439C0B3260}" destId="{E58C0CAF-769F-42A8-886C-0E368159CD8C}" srcOrd="3" destOrd="0" presId="urn:microsoft.com/office/officeart/2005/8/layout/list1"/>
    <dgm:cxn modelId="{C2760E9F-2CB5-4179-AF0D-C2ABBF68D5A6}" type="presParOf" srcId="{EECBC36A-99F8-41E7-B8ED-C8439C0B3260}" destId="{FD84B543-228A-436E-8671-07492E078542}" srcOrd="4" destOrd="0" presId="urn:microsoft.com/office/officeart/2005/8/layout/list1"/>
    <dgm:cxn modelId="{D860C182-DC8F-425C-95B5-9089F5708FDC}" type="presParOf" srcId="{FD84B543-228A-436E-8671-07492E078542}" destId="{1AB9DF1E-64BD-46F0-9EF9-2017E09CD316}" srcOrd="0" destOrd="0" presId="urn:microsoft.com/office/officeart/2005/8/layout/list1"/>
    <dgm:cxn modelId="{86EA903A-F6F0-4FAB-B9FB-4313D53942D4}" type="presParOf" srcId="{FD84B543-228A-436E-8671-07492E078542}" destId="{7A608107-E781-4737-A8CF-E9497FD1E67B}" srcOrd="1" destOrd="0" presId="urn:microsoft.com/office/officeart/2005/8/layout/list1"/>
    <dgm:cxn modelId="{3A6BAF04-C22C-4F77-8961-9BE325FBCD0F}" type="presParOf" srcId="{EECBC36A-99F8-41E7-B8ED-C8439C0B3260}" destId="{B7E5337F-98EB-4A29-B22C-1B335AF79EC7}" srcOrd="5" destOrd="0" presId="urn:microsoft.com/office/officeart/2005/8/layout/list1"/>
    <dgm:cxn modelId="{E97ADA1F-ADC9-488A-8396-FEB8DA97AD64}" type="presParOf" srcId="{EECBC36A-99F8-41E7-B8ED-C8439C0B3260}" destId="{ED35A992-C081-49A8-AF32-5AA338B3C8E9}" srcOrd="6" destOrd="0" presId="urn:microsoft.com/office/officeart/2005/8/layout/list1"/>
    <dgm:cxn modelId="{7E09CF59-D9D1-4800-8761-969156DDBB76}" type="presParOf" srcId="{EECBC36A-99F8-41E7-B8ED-C8439C0B3260}" destId="{EF3285D9-83DE-4B73-A850-19F4FCB3FAB9}" srcOrd="7" destOrd="0" presId="urn:microsoft.com/office/officeart/2005/8/layout/list1"/>
    <dgm:cxn modelId="{128DAB88-535D-4176-8901-E61131F4FE07}" type="presParOf" srcId="{EECBC36A-99F8-41E7-B8ED-C8439C0B3260}" destId="{C8DC536F-5337-47DB-8057-72E21C9A388C}" srcOrd="8" destOrd="0" presId="urn:microsoft.com/office/officeart/2005/8/layout/list1"/>
    <dgm:cxn modelId="{7B0B60E9-6F68-4C58-8D8D-CC5E11B803DB}" type="presParOf" srcId="{C8DC536F-5337-47DB-8057-72E21C9A388C}" destId="{5D49E2BD-22D8-4ACF-8BC6-1BD10EA51369}" srcOrd="0" destOrd="0" presId="urn:microsoft.com/office/officeart/2005/8/layout/list1"/>
    <dgm:cxn modelId="{F1E2C659-34D9-4B64-BA1D-A30980948C31}" type="presParOf" srcId="{C8DC536F-5337-47DB-8057-72E21C9A388C}" destId="{ED1532EB-4DD4-4915-98BF-821C69220F48}" srcOrd="1" destOrd="0" presId="urn:microsoft.com/office/officeart/2005/8/layout/list1"/>
    <dgm:cxn modelId="{A9267340-93F8-4E3A-9239-B955538DA9B4}" type="presParOf" srcId="{EECBC36A-99F8-41E7-B8ED-C8439C0B3260}" destId="{46779708-5663-4ECB-8FEB-B39F04F35BD1}" srcOrd="9" destOrd="0" presId="urn:microsoft.com/office/officeart/2005/8/layout/list1"/>
    <dgm:cxn modelId="{AFF22523-B437-4076-A57C-7A1FD8A9168D}" type="presParOf" srcId="{EECBC36A-99F8-41E7-B8ED-C8439C0B3260}" destId="{5F4F3D9F-CE75-4CD8-B2BF-423819CE01AC}" srcOrd="10" destOrd="0" presId="urn:microsoft.com/office/officeart/2005/8/layout/list1"/>
    <dgm:cxn modelId="{84A8E488-91FA-4750-88D2-0F006D77EF3F}" type="presParOf" srcId="{EECBC36A-99F8-41E7-B8ED-C8439C0B3260}" destId="{86EECA44-D60E-4FF8-A67F-EB603B0EB8BD}" srcOrd="11" destOrd="0" presId="urn:microsoft.com/office/officeart/2005/8/layout/list1"/>
    <dgm:cxn modelId="{0563E0CE-5440-41ED-8B45-801AC57D9263}" type="presParOf" srcId="{EECBC36A-99F8-41E7-B8ED-C8439C0B3260}" destId="{C725D1A8-A6DA-4D20-B14C-79EFE3A86889}" srcOrd="12" destOrd="0" presId="urn:microsoft.com/office/officeart/2005/8/layout/list1"/>
    <dgm:cxn modelId="{33C6CA78-DEF5-4AF0-A675-1760BE65CBE5}" type="presParOf" srcId="{C725D1A8-A6DA-4D20-B14C-79EFE3A86889}" destId="{7F9D077E-EB86-4312-BBD7-B4E2D7579864}" srcOrd="0" destOrd="0" presId="urn:microsoft.com/office/officeart/2005/8/layout/list1"/>
    <dgm:cxn modelId="{E109AE42-DB26-4387-9767-BEDF1FBC0824}" type="presParOf" srcId="{C725D1A8-A6DA-4D20-B14C-79EFE3A86889}" destId="{14CF9CCF-C58D-493B-81DD-6142F9EF502F}" srcOrd="1" destOrd="0" presId="urn:microsoft.com/office/officeart/2005/8/layout/list1"/>
    <dgm:cxn modelId="{8DBCBB22-85E5-4B82-B81E-83B443AA4518}" type="presParOf" srcId="{EECBC36A-99F8-41E7-B8ED-C8439C0B3260}" destId="{969F8AB1-750F-442A-8FB0-573E9F7474B9}" srcOrd="13" destOrd="0" presId="urn:microsoft.com/office/officeart/2005/8/layout/list1"/>
    <dgm:cxn modelId="{97F00E63-A2F6-4F13-8E60-0FAD4C71899F}" type="presParOf" srcId="{EECBC36A-99F8-41E7-B8ED-C8439C0B3260}" destId="{168DAF42-49F0-4D55-A768-96942A13313E}" srcOrd="14" destOrd="0" presId="urn:microsoft.com/office/officeart/2005/8/layout/list1"/>
    <dgm:cxn modelId="{28404ED0-DB95-4F27-8DCE-270B6963820E}" type="presParOf" srcId="{EECBC36A-99F8-41E7-B8ED-C8439C0B3260}" destId="{13E539E1-4CAD-4BAA-AAB2-12D6FD5E0D75}" srcOrd="15" destOrd="0" presId="urn:microsoft.com/office/officeart/2005/8/layout/list1"/>
    <dgm:cxn modelId="{EBB00C7F-E4C0-46E0-A7D2-442A0EEBFC16}" type="presParOf" srcId="{EECBC36A-99F8-41E7-B8ED-C8439C0B3260}" destId="{A304D1C8-DE5C-4A06-B374-FDF304871412}" srcOrd="16" destOrd="0" presId="urn:microsoft.com/office/officeart/2005/8/layout/list1"/>
    <dgm:cxn modelId="{9753D647-5C5A-4479-9719-7D15A6C5B1FB}" type="presParOf" srcId="{A304D1C8-DE5C-4A06-B374-FDF304871412}" destId="{A7670811-0872-43F4-89C5-EF18D8DF6923}" srcOrd="0" destOrd="0" presId="urn:microsoft.com/office/officeart/2005/8/layout/list1"/>
    <dgm:cxn modelId="{7A798E3D-E687-40F5-A85E-562E4B271B45}" type="presParOf" srcId="{A304D1C8-DE5C-4A06-B374-FDF304871412}" destId="{595F016A-B1AB-48EA-A4A9-2BE28A599372}" srcOrd="1" destOrd="0" presId="urn:microsoft.com/office/officeart/2005/8/layout/list1"/>
    <dgm:cxn modelId="{D984B61F-ADD6-4DD9-8668-3A8A79C4C61C}" type="presParOf" srcId="{EECBC36A-99F8-41E7-B8ED-C8439C0B3260}" destId="{E22B1C5B-DE0E-4023-9846-38A1EF119D14}" srcOrd="17" destOrd="0" presId="urn:microsoft.com/office/officeart/2005/8/layout/list1"/>
    <dgm:cxn modelId="{65C190E6-AC0B-47A0-985C-BF8824A5EE60}" type="presParOf" srcId="{EECBC36A-99F8-41E7-B8ED-C8439C0B3260}" destId="{B01CB8FF-47E5-49ED-A85E-5CEC07C334DF}" srcOrd="18" destOrd="0" presId="urn:microsoft.com/office/officeart/2005/8/layout/list1"/>
    <dgm:cxn modelId="{75621AB1-B720-4933-A29C-55324E02A01A}" type="presParOf" srcId="{EECBC36A-99F8-41E7-B8ED-C8439C0B3260}" destId="{C637A3D7-ACA5-4F96-975D-0D177048D7E3}" srcOrd="19" destOrd="0" presId="urn:microsoft.com/office/officeart/2005/8/layout/list1"/>
    <dgm:cxn modelId="{ED8B6993-2C96-4E4F-B073-B300AB94A0D0}" type="presParOf" srcId="{EECBC36A-99F8-41E7-B8ED-C8439C0B3260}" destId="{35660FFD-FE7F-45F7-B140-A4F0874EA74D}" srcOrd="20" destOrd="0" presId="urn:microsoft.com/office/officeart/2005/8/layout/list1"/>
    <dgm:cxn modelId="{907CAC16-D4B9-4E95-8908-5A182F644895}" type="presParOf" srcId="{35660FFD-FE7F-45F7-B140-A4F0874EA74D}" destId="{29F5445B-A489-4707-A20A-4B6FBDE11D32}" srcOrd="0" destOrd="0" presId="urn:microsoft.com/office/officeart/2005/8/layout/list1"/>
    <dgm:cxn modelId="{93AB00C0-ABD3-4283-9F7B-0DBB178C45C3}" type="presParOf" srcId="{35660FFD-FE7F-45F7-B140-A4F0874EA74D}" destId="{72BF5ABA-569B-4DFE-9087-C7BF1569F6EE}" srcOrd="1" destOrd="0" presId="urn:microsoft.com/office/officeart/2005/8/layout/list1"/>
    <dgm:cxn modelId="{4AF08131-386E-4059-AC54-37E4AFA6E1EA}" type="presParOf" srcId="{EECBC36A-99F8-41E7-B8ED-C8439C0B3260}" destId="{D6248C57-E85E-42E0-8121-3342791BC1E3}" srcOrd="21" destOrd="0" presId="urn:microsoft.com/office/officeart/2005/8/layout/list1"/>
    <dgm:cxn modelId="{9CF2AE48-D2A9-4BAB-A088-0EDF8631AB2B}" type="presParOf" srcId="{EECBC36A-99F8-41E7-B8ED-C8439C0B3260}" destId="{A32FADE6-5EC3-4F03-9488-B7512386D231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ED744-DCDD-44D0-93F5-028D89D0415D}">
      <dsp:nvSpPr>
        <dsp:cNvPr id="0" name=""/>
        <dsp:cNvSpPr/>
      </dsp:nvSpPr>
      <dsp:spPr>
        <a:xfrm>
          <a:off x="0" y="308428"/>
          <a:ext cx="735410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61E1D-9016-4CD8-AFA3-EED0488A8E16}">
      <dsp:nvSpPr>
        <dsp:cNvPr id="0" name=""/>
        <dsp:cNvSpPr/>
      </dsp:nvSpPr>
      <dsp:spPr>
        <a:xfrm>
          <a:off x="367705" y="42748"/>
          <a:ext cx="5147876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577" tIns="0" rIns="19457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標楷體" panose="03000509000000000000" pitchFamily="65" charset="-120"/>
              <a:ea typeface="標楷體" panose="03000509000000000000" pitchFamily="65" charset="-120"/>
            </a:rPr>
            <a:t>F977 </a:t>
          </a:r>
          <a:r>
            <a:rPr lang="zh-TW" sz="1800" kern="1200">
              <a:latin typeface="標楷體" panose="03000509000000000000" pitchFamily="65" charset="-120"/>
              <a:ea typeface="標楷體" panose="03000509000000000000" pitchFamily="65" charset="-120"/>
            </a:rPr>
            <a:t>智慧型手機程式設計</a:t>
          </a:r>
          <a:endParaRPr lang="en-US" sz="1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3644" y="68687"/>
        <a:ext cx="5095998" cy="479482"/>
      </dsp:txXfrm>
    </dsp:sp>
    <dsp:sp modelId="{ED35A992-C081-49A8-AF32-5AA338B3C8E9}">
      <dsp:nvSpPr>
        <dsp:cNvPr id="0" name=""/>
        <dsp:cNvSpPr/>
      </dsp:nvSpPr>
      <dsp:spPr>
        <a:xfrm>
          <a:off x="0" y="1124908"/>
          <a:ext cx="735410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08107-E781-4737-A8CF-E9497FD1E67B}">
      <dsp:nvSpPr>
        <dsp:cNvPr id="0" name=""/>
        <dsp:cNvSpPr/>
      </dsp:nvSpPr>
      <dsp:spPr>
        <a:xfrm>
          <a:off x="367705" y="859228"/>
          <a:ext cx="5147876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577" tIns="0" rIns="19457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標楷體" panose="03000509000000000000" pitchFamily="65" charset="-120"/>
              <a:ea typeface="標楷體" panose="03000509000000000000" pitchFamily="65" charset="-120"/>
            </a:rPr>
            <a:t>J992 </a:t>
          </a:r>
          <a:r>
            <a:rPr lang="zh-TW" sz="1800" kern="1200" dirty="0">
              <a:latin typeface="標楷體" panose="03000509000000000000" pitchFamily="65" charset="-120"/>
              <a:ea typeface="標楷體" panose="03000509000000000000" pitchFamily="65" charset="-120"/>
            </a:rPr>
            <a:t>機器人互動設計</a:t>
          </a:r>
          <a:endParaRPr lang="en-US" sz="18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3644" y="885167"/>
        <a:ext cx="5095998" cy="479482"/>
      </dsp:txXfrm>
    </dsp:sp>
    <dsp:sp modelId="{5F4F3D9F-CE75-4CD8-B2BF-423819CE01AC}">
      <dsp:nvSpPr>
        <dsp:cNvPr id="0" name=""/>
        <dsp:cNvSpPr/>
      </dsp:nvSpPr>
      <dsp:spPr>
        <a:xfrm>
          <a:off x="0" y="1941388"/>
          <a:ext cx="735410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532EB-4DD4-4915-98BF-821C69220F48}">
      <dsp:nvSpPr>
        <dsp:cNvPr id="0" name=""/>
        <dsp:cNvSpPr/>
      </dsp:nvSpPr>
      <dsp:spPr>
        <a:xfrm>
          <a:off x="367705" y="1675708"/>
          <a:ext cx="5147876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577" tIns="0" rIns="19457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標楷體" panose="03000509000000000000" pitchFamily="65" charset="-120"/>
              <a:ea typeface="標楷體" panose="03000509000000000000" pitchFamily="65" charset="-120"/>
            </a:rPr>
            <a:t>H243 </a:t>
          </a:r>
          <a:r>
            <a:rPr lang="zh-TW" sz="1800" kern="1200" dirty="0">
              <a:latin typeface="標楷體" panose="03000509000000000000" pitchFamily="65" charset="-120"/>
              <a:ea typeface="標楷體" panose="03000509000000000000" pitchFamily="65" charset="-120"/>
            </a:rPr>
            <a:t>物聯網系統</a:t>
          </a:r>
          <a:endParaRPr lang="en-US" sz="18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3644" y="1701647"/>
        <a:ext cx="5095998" cy="479482"/>
      </dsp:txXfrm>
    </dsp:sp>
    <dsp:sp modelId="{168DAF42-49F0-4D55-A768-96942A13313E}">
      <dsp:nvSpPr>
        <dsp:cNvPr id="0" name=""/>
        <dsp:cNvSpPr/>
      </dsp:nvSpPr>
      <dsp:spPr>
        <a:xfrm>
          <a:off x="0" y="2757869"/>
          <a:ext cx="735410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CF9CCF-C58D-493B-81DD-6142F9EF502F}">
      <dsp:nvSpPr>
        <dsp:cNvPr id="0" name=""/>
        <dsp:cNvSpPr/>
      </dsp:nvSpPr>
      <dsp:spPr>
        <a:xfrm>
          <a:off x="367705" y="2492189"/>
          <a:ext cx="5147876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577" tIns="0" rIns="19457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標楷體" panose="03000509000000000000" pitchFamily="65" charset="-120"/>
              <a:ea typeface="標楷體" panose="03000509000000000000" pitchFamily="65" charset="-120"/>
            </a:rPr>
            <a:t>Y308 </a:t>
          </a:r>
          <a:r>
            <a:rPr lang="zh-TW" sz="1800" kern="1200" dirty="0">
              <a:latin typeface="標楷體" panose="03000509000000000000" pitchFamily="65" charset="-120"/>
              <a:ea typeface="標楷體" panose="03000509000000000000" pitchFamily="65" charset="-120"/>
            </a:rPr>
            <a:t>跨域自然</a:t>
          </a:r>
          <a:r>
            <a:rPr lang="en-US" sz="1800" kern="1200" dirty="0">
              <a:latin typeface="標楷體" panose="03000509000000000000" pitchFamily="65" charset="-120"/>
              <a:ea typeface="標楷體" panose="03000509000000000000" pitchFamily="65" charset="-120"/>
            </a:rPr>
            <a:t>︰</a:t>
          </a:r>
          <a:r>
            <a:rPr lang="zh-TW" sz="1800" kern="1200" dirty="0">
              <a:latin typeface="標楷體" panose="03000509000000000000" pitchFamily="65" charset="-120"/>
              <a:ea typeface="標楷體" panose="03000509000000000000" pitchFamily="65" charset="-120"/>
            </a:rPr>
            <a:t>簡易機器人製作</a:t>
          </a:r>
          <a:endParaRPr lang="en-US" sz="18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3644" y="2518128"/>
        <a:ext cx="5095998" cy="479482"/>
      </dsp:txXfrm>
    </dsp:sp>
    <dsp:sp modelId="{B01CB8FF-47E5-49ED-A85E-5CEC07C334DF}">
      <dsp:nvSpPr>
        <dsp:cNvPr id="0" name=""/>
        <dsp:cNvSpPr/>
      </dsp:nvSpPr>
      <dsp:spPr>
        <a:xfrm>
          <a:off x="0" y="3574349"/>
          <a:ext cx="735410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016A-B1AB-48EA-A4A9-2BE28A599372}">
      <dsp:nvSpPr>
        <dsp:cNvPr id="0" name=""/>
        <dsp:cNvSpPr/>
      </dsp:nvSpPr>
      <dsp:spPr>
        <a:xfrm>
          <a:off x="367705" y="3308669"/>
          <a:ext cx="5147876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577" tIns="0" rIns="19457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標楷體" panose="03000509000000000000" pitchFamily="65" charset="-120"/>
              <a:ea typeface="標楷體" panose="03000509000000000000" pitchFamily="65" charset="-120"/>
            </a:rPr>
            <a:t>Y307 </a:t>
          </a:r>
          <a:r>
            <a:rPr lang="zh-TW" sz="1800" kern="1200">
              <a:latin typeface="標楷體" panose="03000509000000000000" pitchFamily="65" charset="-120"/>
              <a:ea typeface="標楷體" panose="03000509000000000000" pitchFamily="65" charset="-120"/>
            </a:rPr>
            <a:t>跨域自然</a:t>
          </a:r>
          <a:r>
            <a:rPr lang="en-US" sz="1800" kern="1200">
              <a:latin typeface="標楷體" panose="03000509000000000000" pitchFamily="65" charset="-120"/>
              <a:ea typeface="標楷體" panose="03000509000000000000" pitchFamily="65" charset="-120"/>
            </a:rPr>
            <a:t>︰</a:t>
          </a:r>
          <a:r>
            <a:rPr lang="zh-TW" sz="1800" kern="1200">
              <a:latin typeface="標楷體" panose="03000509000000000000" pitchFamily="65" charset="-120"/>
              <a:ea typeface="標楷體" panose="03000509000000000000" pitchFamily="65" charset="-120"/>
            </a:rPr>
            <a:t>智能機器人概論</a:t>
          </a:r>
          <a:endParaRPr lang="en-US" sz="1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3644" y="3334608"/>
        <a:ext cx="5095998" cy="479482"/>
      </dsp:txXfrm>
    </dsp:sp>
    <dsp:sp modelId="{A32FADE6-5EC3-4F03-9488-B7512386D231}">
      <dsp:nvSpPr>
        <dsp:cNvPr id="0" name=""/>
        <dsp:cNvSpPr/>
      </dsp:nvSpPr>
      <dsp:spPr>
        <a:xfrm>
          <a:off x="0" y="4390829"/>
          <a:ext cx="735410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F5ABA-569B-4DFE-9087-C7BF1569F6EE}">
      <dsp:nvSpPr>
        <dsp:cNvPr id="0" name=""/>
        <dsp:cNvSpPr/>
      </dsp:nvSpPr>
      <dsp:spPr>
        <a:xfrm>
          <a:off x="367705" y="4125149"/>
          <a:ext cx="5147876" cy="5313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577" tIns="0" rIns="19457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標楷體" panose="03000509000000000000" pitchFamily="65" charset="-120"/>
              <a:ea typeface="標楷體" panose="03000509000000000000" pitchFamily="65" charset="-120"/>
            </a:rPr>
            <a:t>Y309 </a:t>
          </a:r>
          <a:r>
            <a:rPr lang="zh-TW" sz="1800" kern="1200">
              <a:latin typeface="標楷體" panose="03000509000000000000" pitchFamily="65" charset="-120"/>
              <a:ea typeface="標楷體" panose="03000509000000000000" pitchFamily="65" charset="-120"/>
            </a:rPr>
            <a:t>跨域自然</a:t>
          </a:r>
          <a:r>
            <a:rPr lang="en-US" sz="1800" kern="1200">
              <a:latin typeface="標楷體" panose="03000509000000000000" pitchFamily="65" charset="-120"/>
              <a:ea typeface="標楷體" panose="03000509000000000000" pitchFamily="65" charset="-120"/>
            </a:rPr>
            <a:t>︰</a:t>
          </a:r>
          <a:r>
            <a:rPr lang="zh-TW" sz="1800" kern="1200">
              <a:latin typeface="標楷體" panose="03000509000000000000" pitchFamily="65" charset="-120"/>
              <a:ea typeface="標楷體" panose="03000509000000000000" pitchFamily="65" charset="-120"/>
            </a:rPr>
            <a:t>機器人控制實務</a:t>
          </a:r>
          <a:endParaRPr lang="en-US" sz="1800" kern="120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3644" y="4151088"/>
        <a:ext cx="5095998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4740B-E6CA-44AD-9163-FD2860963C52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9ED1B-6FD6-4B32-8905-96BD28F943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26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9ED1B-6FD6-4B32-8905-96BD28F9435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208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9ED1B-6FD6-4B32-8905-96BD28F9435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00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FA79B-008C-4C96-80E4-A187E38B2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3AD495-6EA4-4E4A-9E88-5AD349713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0CBBBB-B25B-4B64-9799-D0BFD530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48CADA-5702-43AC-AD3F-9EDA93AA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117D42-5C8B-4CFB-A1A3-ECF79A42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96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5D4A40-6A28-4F1C-AA3C-1AFEACF7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4D6C9A3-8AF7-4CDB-B4A1-BB0887A24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F440B8-21B2-42BA-A679-8B3C77779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19F685-B8DA-4125-A0EF-022B231B7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DB3771-C8C5-4B75-B102-C2CFC0DF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254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BE60E57-25B2-4176-BE4F-33D821A51C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9B7672-B944-47B8-AC96-64DBE1459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0EB6C4-F55E-48B4-A3C2-5B2F1EBA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621567-73C3-4730-93CA-C16EEAFB3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06300D-E236-4400-AE76-CEC5CD19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114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661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036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464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674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343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206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0656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4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AE32E-45A2-432B-975A-74D486B4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390B9C-644F-4E9E-8FCC-D980A9AC4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9F7C30-4AD8-478B-B018-78AE7726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815D2C-DEDB-4079-AD46-59F5E576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7A02A7-AD8E-4697-9622-D30586C4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59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099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705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060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407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763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6879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9833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34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630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BB254-9472-45CA-A023-BD27D51C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13A53-2052-43A9-87A2-02E9BC1AB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167DFF-D354-466D-A72B-E30DA5C3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454638-500D-4279-91CF-1D447494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A1AE893-78C2-4D7C-AD9B-5D87E80B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3210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24BF64-EBD6-4284-A479-FCBB2374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508FB8-C167-458D-AB35-ACCA340B9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DE2072-DD33-4C09-A408-6B448DD37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E3B9CE-1F19-4089-9ACC-1B61AE733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54E26E-134D-47F3-B8E4-A9F93685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555871-2374-46D7-B388-D8F41D79E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865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5293CC-2981-41F3-94A6-642952AD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1586F2-D441-4495-B822-6E14AF627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3126CF-4F02-40DA-9A43-55294F34B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3284262-9A96-43B4-91B6-74BC540E5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1DA07B3-7C52-4BD7-9E49-96E1D82DC0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42C7A7E-A8B0-4FC1-A525-F6D99B4F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27E4316-09FB-49F6-B2EB-6AB2C0B0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52D74BB-054B-4C7A-B20C-A139ED06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03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21E83F-02CE-40DD-A6E3-BE78145E7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02FB3D6-224A-4688-8623-0BF10AB8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627C211-0DFD-46D8-8D74-8E1FD7362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0848E2-EB2F-498F-A731-782EF574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856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EBEA3D-A4AF-4C31-A92B-5C42C08F9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0DA6FB-D482-467C-B7A8-DF3364E3C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0BD89B-A558-4744-A19C-F9A1C0D1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20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0D0192-8750-4397-9423-92780D979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56443F-1800-471A-B5E7-4ADDE3B24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1749E4-A0F0-4ED4-AE22-B006672AC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5B78D6-6CE7-4310-B5B8-A8CA8A56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BA34D9-8F9C-4A0D-9203-9C4935E26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73FCCA8-5661-4EC5-B1EC-2254333D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0BD147-36D6-4049-979B-CBD5BD89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5E59B45-0A0F-413D-A4E8-AF49D9FA6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3CD71F4-5104-4840-BB96-7EA26AFE8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2D3F22-0ACB-418E-ACE8-746A885D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683136-1905-41AB-AA7F-33468C45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D1D90D-F125-4F10-A23C-7C367299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39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E278E48-B591-40C3-A55A-761F59EA3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F14032-7C5A-465F-B332-519E64557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5464C-E4BC-4947-9341-9DCFEEBAD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99BD9A-A1B4-4122-9F3F-B50CAFC9E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AEECBE-9A8A-474F-8399-6F15E2A44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1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30A39C-44D6-47A9-AB13-CF08A7D5D8A0}" type="datetimeFigureOut">
              <a:rPr lang="zh-TW" altLang="en-US" smtClean="0"/>
              <a:t>2022/3/31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AF7025-0D4D-44D8-9461-610D4B5AC8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61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Make-Your-Own-Crude-Cocktail-Machine/?fbclid=IwAR39PiD6D7jDOpO0ooKJae5Yi0b6ttVyOVYBFHzNfnqNJ_yedouSccGY2dU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www.arduino.cc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JIkJ9x0-JQ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8DQqgUCJqk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flipH="1">
            <a:off x="8576660" y="3335867"/>
            <a:ext cx="329190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641774" y="623275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ctrTitle"/>
          </p:nvPr>
        </p:nvSpPr>
        <p:spPr>
          <a:xfrm>
            <a:off x="1285240" y="1050595"/>
            <a:ext cx="80748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DFKai-SB"/>
              <a:buNone/>
            </a:pPr>
            <a:r>
              <a:rPr lang="zh-TW" sz="72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自動比例</a:t>
            </a:r>
            <a:r>
              <a:rPr lang="zh-TW" altLang="en-US" sz="72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飲料</a:t>
            </a:r>
            <a:r>
              <a:rPr lang="zh-TW" sz="72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機器</a:t>
            </a:r>
            <a:endParaRPr dirty="0"/>
          </a:p>
        </p:txBody>
      </p:sp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1285240" y="2969469"/>
            <a:ext cx="8074800" cy="28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800" dirty="0">
                <a:latin typeface="DFKai-SB"/>
                <a:ea typeface="DFKai-SB"/>
                <a:cs typeface="DFKai-SB"/>
                <a:sym typeface="DFKai-SB"/>
              </a:rPr>
              <a:t>組員: 胡丞亘</a:t>
            </a:r>
            <a:endParaRPr sz="28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800" dirty="0">
                <a:latin typeface="DFKai-SB"/>
                <a:ea typeface="DFKai-SB"/>
                <a:cs typeface="DFKai-SB"/>
                <a:sym typeface="DFKai-SB"/>
              </a:rPr>
              <a:t>     </a:t>
            </a:r>
            <a:r>
              <a:rPr lang="en-US" altLang="zh-TW" sz="2800" dirty="0">
                <a:latin typeface="DFKai-SB"/>
                <a:ea typeface="DFKai-SB"/>
                <a:cs typeface="DFKai-SB"/>
                <a:sym typeface="DFKai-SB"/>
              </a:rPr>
              <a:t>	</a:t>
            </a:r>
            <a:r>
              <a:rPr lang="zh-TW" altLang="en-US" sz="2800" dirty="0"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zh-TW" sz="2800" dirty="0">
                <a:latin typeface="DFKai-SB"/>
                <a:ea typeface="DFKai-SB"/>
                <a:cs typeface="DFKai-SB"/>
                <a:sym typeface="DFKai-SB"/>
              </a:rPr>
              <a:t>劉定頤</a:t>
            </a:r>
            <a:endParaRPr sz="28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800" dirty="0">
                <a:latin typeface="DFKai-SB"/>
                <a:ea typeface="DFKai-SB"/>
                <a:cs typeface="DFKai-SB"/>
                <a:sym typeface="DFKai-SB"/>
              </a:rPr>
              <a:t>      沈啟文</a:t>
            </a:r>
            <a:endParaRPr sz="28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152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800" dirty="0">
                <a:latin typeface="DFKai-SB"/>
                <a:ea typeface="DFKai-SB"/>
                <a:cs typeface="DFKai-SB"/>
                <a:sym typeface="DFKai-SB"/>
              </a:rPr>
              <a:t>指導老師: 李志仁</a:t>
            </a:r>
            <a:endParaRPr sz="2800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40C74-1B8A-6192-4027-C6DA815C1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736" b="13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09D757-080C-4365-9D32-D9AE140D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zh-TW" altLang="en-US" sz="4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相關的網站</a:t>
            </a:r>
            <a:endParaRPr lang="zh-TW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AAEBF-948E-453E-8983-FCC56C593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1750168"/>
            <a:ext cx="6784259" cy="4417168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https://www.instructables.com/Make-Your-Own-Crude-Cocktail-Machine/?fbclid=IwAR39PiD6D7jDOpO0ooKJae5Yi0b6ttVyOVYBFHzNfnqNJ_yedouSccGY2dU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https://www.arduino.cc/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https://github.com/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52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0" y="0"/>
            <a:ext cx="4709100" cy="6858000"/>
          </a:xfrm>
          <a:prstGeom prst="rect">
            <a:avLst/>
          </a:prstGeom>
          <a:solidFill>
            <a:schemeClr val="dk1">
              <a:alpha val="807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0" y="0"/>
            <a:ext cx="3282472" cy="6858000"/>
          </a:xfrm>
          <a:custGeom>
            <a:avLst/>
            <a:gdLst/>
            <a:ahLst/>
            <a:cxnLst/>
            <a:rect l="l" t="t" r="r" b="b"/>
            <a:pathLst>
              <a:path w="4319042" h="6858000" extrusionOk="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9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897431" y="2960937"/>
            <a:ext cx="2741168" cy="93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FKai-SB"/>
              <a:buNone/>
            </a:pPr>
            <a:r>
              <a:rPr lang="zh-TW" sz="4800" b="0" i="0" dirty="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人力配置</a:t>
            </a:r>
            <a:endParaRPr sz="4800" dirty="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5065227" y="800100"/>
            <a:ext cx="6832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胡丞亘: 計畫構想、</a:t>
            </a:r>
            <a:r>
              <a:rPr lang="zh-TW" sz="2400" b="0" i="0" dirty="0">
                <a:latin typeface="DFKai-SB"/>
                <a:ea typeface="DFKai-SB"/>
                <a:cs typeface="DFKai-SB"/>
                <a:sym typeface="DFKai-SB"/>
              </a:rPr>
              <a:t>硬體設計組裝與測試、</a:t>
            </a:r>
            <a:endParaRPr sz="2400" b="0" i="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   </a:t>
            </a:r>
            <a:r>
              <a:rPr lang="en-US" altLang="zh-TW" sz="2400" dirty="0">
                <a:latin typeface="DFKai-SB"/>
                <a:ea typeface="DFKai-SB"/>
                <a:cs typeface="DFKai-SB"/>
                <a:sym typeface="DFKai-SB"/>
              </a:rPr>
              <a:t>	</a:t>
            </a:r>
            <a:r>
              <a:rPr lang="zh-TW" altLang="en-US" sz="2400" dirty="0">
                <a:latin typeface="DFKai-SB"/>
                <a:ea typeface="DFKai-SB"/>
                <a:cs typeface="DFKai-SB"/>
                <a:sym typeface="DFKai-SB"/>
              </a:rPr>
              <a:t>    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收集資料</a:t>
            </a: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劉定頤: </a:t>
            </a:r>
            <a:r>
              <a:rPr lang="zh-TW" sz="2400" b="0" i="0" dirty="0">
                <a:latin typeface="DFKai-SB"/>
                <a:ea typeface="DFKai-SB"/>
                <a:cs typeface="DFKai-SB"/>
                <a:sym typeface="DFKai-SB"/>
              </a:rPr>
              <a:t>Arduino程式設計、手機app程式設計、               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   </a:t>
            </a:r>
            <a:r>
              <a:rPr lang="zh-TW" sz="2400" b="0" i="0" dirty="0">
                <a:latin typeface="DFKai-SB"/>
                <a:ea typeface="DFKai-SB"/>
                <a:cs typeface="DFKai-SB"/>
                <a:sym typeface="DFKai-SB"/>
              </a:rPr>
              <a:t> 	    硬體組裝、</a:t>
            </a: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系統整合、系統優化</a:t>
            </a: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沈啟文: Arduino程式設計、手機app程式設計</a:t>
            </a: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E56D8432-BD9E-44E3-9749-3FE63C4748C1}"/>
              </a:ext>
            </a:extLst>
          </p:cNvPr>
          <p:cNvSpPr txBox="1"/>
          <p:nvPr/>
        </p:nvSpPr>
        <p:spPr>
          <a:xfrm>
            <a:off x="593610" y="2121763"/>
            <a:ext cx="5235490" cy="3773010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4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運作流程圖</a:t>
            </a:r>
            <a:endParaRPr lang="en-US" altLang="zh-TW" sz="4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6C47E08-45EB-4D32-98A3-E916606C4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79" y="484632"/>
            <a:ext cx="3038642" cy="57332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2C989D-C40B-413D-8E72-7BD02EC0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079" y="637032"/>
            <a:ext cx="3038642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6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56D8432-BD9E-44E3-9749-3FE63C4748C1}"/>
              </a:ext>
            </a:extLst>
          </p:cNvPr>
          <p:cNvSpPr txBox="1"/>
          <p:nvPr/>
        </p:nvSpPr>
        <p:spPr>
          <a:xfrm>
            <a:off x="165359" y="919963"/>
            <a:ext cx="4675356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kern="1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運作流程圖</a:t>
            </a:r>
            <a:endParaRPr lang="en-US" altLang="zh-TW" sz="4800" kern="12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9B9EFE-A7C2-4FF8-9492-CFC458E6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166" y="0"/>
            <a:ext cx="4105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39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F3F91E-543E-4FC4-B99D-DA20BE4D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830" y="2796524"/>
            <a:ext cx="3807430" cy="1264952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馬達控制板控制步進馬達</a:t>
            </a:r>
            <a:endParaRPr lang="en-US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E2F0BED-66A6-43B7-A8B4-90323B7F3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7403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1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14B4683-E128-4FF5-A77E-27A21D71B54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研究電力圖</a:t>
            </a:r>
            <a:endParaRPr lang="en-US" altLang="zh-TW" sz="4800" kern="1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8A30064-520A-4585-A23B-E8E965280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46" y="1675227"/>
            <a:ext cx="73543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31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2138C19-41FC-40F8-A906-7F8922C40A32}"/>
              </a:ext>
            </a:extLst>
          </p:cNvPr>
          <p:cNvSpPr txBox="1"/>
          <p:nvPr/>
        </p:nvSpPr>
        <p:spPr>
          <a:xfrm>
            <a:off x="486033" y="1967264"/>
            <a:ext cx="3402956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kern="12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設計圖</a:t>
            </a:r>
            <a:endParaRPr lang="en-US" altLang="zh-TW" sz="4800" kern="12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9976F19-651B-4348-B574-29383C04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31" y="277792"/>
            <a:ext cx="9178489" cy="60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5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ED833DE-C95D-4DDD-A0BC-B5A6B620C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4" r="17987" b="666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F9065E-16CE-4C94-8C6C-0803352375F5}"/>
              </a:ext>
            </a:extLst>
          </p:cNvPr>
          <p:cNvSpPr txBox="1"/>
          <p:nvPr/>
        </p:nvSpPr>
        <p:spPr>
          <a:xfrm>
            <a:off x="607521" y="1154053"/>
            <a:ext cx="3316298" cy="897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預期成果</a:t>
            </a:r>
          </a:p>
        </p:txBody>
      </p:sp>
    </p:spTree>
    <p:extLst>
      <p:ext uri="{BB962C8B-B14F-4D97-AF65-F5344CB8AC3E}">
        <p14:creationId xmlns:p14="http://schemas.microsoft.com/office/powerpoint/2010/main" val="2439609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5B123A3-0E20-4607-9674-DECF7082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318" y="2610275"/>
            <a:ext cx="2755651" cy="8154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sz="4800" b="0" i="0" kern="1200" dirty="0">
                <a:solidFill>
                  <a:srgbClr val="FFFF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預期成果</a:t>
            </a:r>
            <a:endParaRPr lang="en-US" altLang="zh-TW" sz="4800" kern="12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內容版面配置區 4" descr="一張含有 地板, 室內, 家電用品 的圖片&#10;&#10;自動產生的描述">
            <a:extLst>
              <a:ext uri="{FF2B5EF4-FFF2-40B4-BE49-F238E27FC236}">
                <a16:creationId xmlns:a16="http://schemas.microsoft.com/office/drawing/2014/main" id="{2ED70C87-720A-4B03-B778-3D23787B5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6" y="448835"/>
            <a:ext cx="6274296" cy="418809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67E26B3-6E55-4E47-9AD7-69FDD773E81F}"/>
              </a:ext>
            </a:extLst>
          </p:cNvPr>
          <p:cNvSpPr txBox="1"/>
          <p:nvPr/>
        </p:nvSpPr>
        <p:spPr>
          <a:xfrm>
            <a:off x="5168028" y="5208836"/>
            <a:ext cx="6580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hlinkClick r:id="rId3"/>
              </a:rPr>
              <a:t>https://www.youtube.com/watch?v=hJIkJ9x0-JQ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>
                <a:hlinkClick r:id="rId4"/>
              </a:rPr>
              <a:t>https://www.youtube.com/watch?v=S8DQqgUCJqk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2766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1354B3-F412-4024-9554-FEA687C5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64" y="974935"/>
            <a:ext cx="9637776" cy="1145953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預期功能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60AFB4-42EF-411F-9202-6B909E157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064" y="2069952"/>
            <a:ext cx="9637776" cy="2714771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選擇系統預設飲料調配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自訂飲料調配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設定時間執行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連接網路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or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藍芽操作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自動儲存調配紀錄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251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AA846E56-6D20-4666-8A23-61C91E40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2" y="1166932"/>
            <a:ext cx="4475823" cy="4279709"/>
          </a:xfrm>
        </p:spPr>
        <p:txBody>
          <a:bodyPr anchor="ctr">
            <a:normAutofit/>
          </a:bodyPr>
          <a:lstStyle/>
          <a:p>
            <a:r>
              <a:rPr lang="zh-TW" altLang="en-US" sz="4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研究動機與目的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B08337-4475-4AE9-A9CA-719AFA771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780" y="693764"/>
            <a:ext cx="5716988" cy="54704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朋友聚會中，常會有調飲、調酒的時候，但是常常調出來的飲品往往不如預期，為了避免浪費資源，我們經過研究與討論，製作出了飲料比例調配機飲料，比例調配機利用程式設計與蠕動馬達的搭配，能自行調整想要的比例，達成完美的調飲比例，以減少人為的疏失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在這疫情嚴峻的時候，飲料比例調配機所調配的飲品不經過任何人，能讓使用者可以更安全的享用飲料。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2203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5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文字, 監視器, 螢幕擷取畫面, 室內 的圖片&#10;&#10;自動產生的描述">
            <a:extLst>
              <a:ext uri="{FF2B5EF4-FFF2-40B4-BE49-F238E27FC236}">
                <a16:creationId xmlns:a16="http://schemas.microsoft.com/office/drawing/2014/main" id="{C16BC6DC-5410-4DFE-B7B4-9BFCD4674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" r="30438" b="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79" name="Freeform: Shape 6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Freeform: Shape 6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5E17F8-B834-4395-BD62-10AF8A46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036320"/>
            <a:ext cx="3438144" cy="1343914"/>
          </a:xfrm>
        </p:spPr>
        <p:txBody>
          <a:bodyPr anchor="b">
            <a:noAutofit/>
          </a:bodyPr>
          <a:lstStyle/>
          <a:p>
            <a:r>
              <a:rPr lang="zh-TW" altLang="en-US" sz="32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預申請</a:t>
            </a:r>
            <a:r>
              <a:rPr lang="en-US" altLang="zh-TW" sz="3200" b="0" i="0" dirty="0" err="1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github</a:t>
            </a:r>
            <a:r>
              <a:rPr lang="zh-TW" altLang="en-US" sz="32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或類似的網站，進行合作開發計執行進度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1" name="Rectangle 6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550773-7380-4776-838C-DCEC39EBB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https://github.com/axhus56123/cocktailmachine</a:t>
            </a:r>
          </a:p>
          <a:p>
            <a:pPr marL="0" indent="0">
              <a:buNone/>
            </a:pPr>
            <a:endParaRPr lang="zh-TW" altLang="en-US" sz="17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9446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E1FE0B-A788-4E5B-9D4F-B34FBABB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zh-TW" altLang="en-US" b="0" i="0">
                <a:solidFill>
                  <a:srgbClr val="FFFF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參考資料</a:t>
            </a:r>
            <a:endParaRPr lang="zh-TW" altLang="en-US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CA83D3-5D14-46F5-AC57-BAC69103E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https://www.instructables.com/Make-Your-Own-Crude-Cocktail-Machine/?fbclid=IwAR39PiD6D7jDOpO0ooKJae5Yi0b6ttVyOVYBFHzNfnqNJ_yedouSccGY2dU</a:t>
            </a:r>
          </a:p>
          <a:p>
            <a:r>
              <a:rPr lang="en-US" altLang="zh-TW" sz="2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https://console.cloud.google.com/projectselector2/apis/dashboard?pli=1&amp;supportedpurview=project</a:t>
            </a:r>
          </a:p>
          <a:p>
            <a:r>
              <a:rPr lang="en-US" altLang="zh-TW" sz="2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https://developer.android.com/studio</a:t>
            </a:r>
          </a:p>
          <a:p>
            <a:r>
              <a:rPr lang="en-US" altLang="zh-TW" sz="2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https://www.sirmixabot.com/</a:t>
            </a:r>
          </a:p>
          <a:p>
            <a:r>
              <a:rPr lang="en-US" altLang="zh-TW" sz="2000" dirty="0">
                <a:solidFill>
                  <a:srgbClr val="FFFFFF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https://developers.google.com/assistant/sdk/guides/library/python</a:t>
            </a:r>
          </a:p>
          <a:p>
            <a:endParaRPr lang="en-US" altLang="zh-TW" sz="2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solidFill>
                <a:srgbClr val="FFFF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3608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01518-FD3F-4AAC-A87E-AA644619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zh-TW" altLang="en-US" sz="4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研究內容、方法與工作項目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7F444A-2F6F-4EBA-A160-19ACA1407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398" y="2385060"/>
            <a:ext cx="9367204" cy="3779520"/>
          </a:xfrm>
        </p:spPr>
        <p:txBody>
          <a:bodyPr anchor="t">
            <a:norm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Android studio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程式語言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研究機械的組裝與電路學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控制蠕動汞將液體從導管中排出，來達到調飲的目的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Android studio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製作手機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進行遠端操作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無線接收使用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ESP-32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模組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8121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735D4-4DB2-4789-A84F-2909A88E6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5658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研究步驟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9E7FC45-3DE5-4FB1-A856-324301B0312F}"/>
              </a:ext>
            </a:extLst>
          </p:cNvPr>
          <p:cNvSpPr/>
          <p:nvPr/>
        </p:nvSpPr>
        <p:spPr>
          <a:xfrm>
            <a:off x="783887" y="1877438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選定專題項目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258E6B7-4E43-437F-892B-B636F1B48884}"/>
              </a:ext>
            </a:extLst>
          </p:cNvPr>
          <p:cNvSpPr/>
          <p:nvPr/>
        </p:nvSpPr>
        <p:spPr>
          <a:xfrm>
            <a:off x="3538028" y="1869650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蒐集相關資料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A74AD117-E1D0-4406-BC8B-14FF5430E03E}"/>
              </a:ext>
            </a:extLst>
          </p:cNvPr>
          <p:cNvSpPr/>
          <p:nvPr/>
        </p:nvSpPr>
        <p:spPr>
          <a:xfrm>
            <a:off x="6280425" y="1869650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製作期初報告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1604F898-3576-40D1-B2C9-CB69A0D2B20F}"/>
              </a:ext>
            </a:extLst>
          </p:cNvPr>
          <p:cNvSpPr/>
          <p:nvPr/>
        </p:nvSpPr>
        <p:spPr>
          <a:xfrm>
            <a:off x="9034566" y="1869650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期初報告發表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CA94827C-E090-4312-8C7A-59A77451ECAA}"/>
              </a:ext>
            </a:extLst>
          </p:cNvPr>
          <p:cNvSpPr/>
          <p:nvPr/>
        </p:nvSpPr>
        <p:spPr>
          <a:xfrm>
            <a:off x="3526285" y="4806100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軟硬體整合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3E425903-0CBD-4966-8309-26B198492FC7}"/>
              </a:ext>
            </a:extLst>
          </p:cNvPr>
          <p:cNvSpPr/>
          <p:nvPr/>
        </p:nvSpPr>
        <p:spPr>
          <a:xfrm>
            <a:off x="3538028" y="3376133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軟體製作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4DBFF36B-56C8-49E6-9A54-156D0C838849}"/>
              </a:ext>
            </a:extLst>
          </p:cNvPr>
          <p:cNvSpPr/>
          <p:nvPr/>
        </p:nvSpPr>
        <p:spPr>
          <a:xfrm>
            <a:off x="6275046" y="3380997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硬體製作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18897737-01BE-45A3-8082-6B6C00505473}"/>
              </a:ext>
            </a:extLst>
          </p:cNvPr>
          <p:cNvSpPr/>
          <p:nvPr/>
        </p:nvSpPr>
        <p:spPr>
          <a:xfrm>
            <a:off x="6280425" y="4806100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優化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E2D09A3D-C62D-4813-B8B7-12F6A51A1F82}"/>
              </a:ext>
            </a:extLst>
          </p:cNvPr>
          <p:cNvSpPr/>
          <p:nvPr/>
        </p:nvSpPr>
        <p:spPr>
          <a:xfrm>
            <a:off x="9034565" y="4806100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期末專題報告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26344DF7-9CB6-4897-9017-40311B1B6F4F}"/>
              </a:ext>
            </a:extLst>
          </p:cNvPr>
          <p:cNvSpPr/>
          <p:nvPr/>
        </p:nvSpPr>
        <p:spPr>
          <a:xfrm>
            <a:off x="9034565" y="3376133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硬體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分析與設計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D04F56AE-27EC-4C06-A26C-3CE98D8BB094}"/>
              </a:ext>
            </a:extLst>
          </p:cNvPr>
          <p:cNvSpPr/>
          <p:nvPr/>
        </p:nvSpPr>
        <p:spPr>
          <a:xfrm>
            <a:off x="780244" y="3364467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軟體測試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CD4E1428-32C1-4CD2-8A0B-56F7040E7383}"/>
              </a:ext>
            </a:extLst>
          </p:cNvPr>
          <p:cNvSpPr/>
          <p:nvPr/>
        </p:nvSpPr>
        <p:spPr>
          <a:xfrm>
            <a:off x="780244" y="4786470"/>
            <a:ext cx="2373549" cy="8560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硬體測試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CC7EC059-64AA-4CE3-A4B3-18463F98878F}"/>
              </a:ext>
            </a:extLst>
          </p:cNvPr>
          <p:cNvSpPr/>
          <p:nvPr/>
        </p:nvSpPr>
        <p:spPr>
          <a:xfrm>
            <a:off x="3193098" y="1932201"/>
            <a:ext cx="321013" cy="746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03C96F69-F808-4180-A0BC-E3DA1B1EE291}"/>
              </a:ext>
            </a:extLst>
          </p:cNvPr>
          <p:cNvSpPr/>
          <p:nvPr/>
        </p:nvSpPr>
        <p:spPr>
          <a:xfrm>
            <a:off x="5941366" y="4863570"/>
            <a:ext cx="321013" cy="746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EEE8567E-C786-4108-8E50-889921D14A84}"/>
              </a:ext>
            </a:extLst>
          </p:cNvPr>
          <p:cNvSpPr/>
          <p:nvPr/>
        </p:nvSpPr>
        <p:spPr>
          <a:xfrm rot="10800000">
            <a:off x="3194515" y="3375775"/>
            <a:ext cx="321013" cy="746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5F4478D8-8332-46CD-B721-868AAE9BA5DC}"/>
              </a:ext>
            </a:extLst>
          </p:cNvPr>
          <p:cNvSpPr/>
          <p:nvPr/>
        </p:nvSpPr>
        <p:spPr>
          <a:xfrm>
            <a:off x="8699370" y="1936053"/>
            <a:ext cx="321013" cy="746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0E4434DE-1F4F-40B3-BC56-D3F3A5442FB6}"/>
              </a:ext>
            </a:extLst>
          </p:cNvPr>
          <p:cNvSpPr/>
          <p:nvPr/>
        </p:nvSpPr>
        <p:spPr>
          <a:xfrm>
            <a:off x="5941366" y="1932201"/>
            <a:ext cx="321013" cy="746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DBBC5F03-E30E-4412-9BD2-AE1F112CA4B3}"/>
              </a:ext>
            </a:extLst>
          </p:cNvPr>
          <p:cNvSpPr/>
          <p:nvPr/>
        </p:nvSpPr>
        <p:spPr>
          <a:xfrm>
            <a:off x="3193097" y="4841233"/>
            <a:ext cx="321013" cy="746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596F8F25-2443-422E-9771-093D185FEE37}"/>
              </a:ext>
            </a:extLst>
          </p:cNvPr>
          <p:cNvSpPr/>
          <p:nvPr/>
        </p:nvSpPr>
        <p:spPr>
          <a:xfrm>
            <a:off x="8699369" y="4841233"/>
            <a:ext cx="321013" cy="746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5" name="箭號: 向右 44">
            <a:extLst>
              <a:ext uri="{FF2B5EF4-FFF2-40B4-BE49-F238E27FC236}">
                <a16:creationId xmlns:a16="http://schemas.microsoft.com/office/drawing/2014/main" id="{2296975C-4A5B-47E9-A807-A96F34485387}"/>
              </a:ext>
            </a:extLst>
          </p:cNvPr>
          <p:cNvSpPr/>
          <p:nvPr/>
        </p:nvSpPr>
        <p:spPr>
          <a:xfrm rot="10800000">
            <a:off x="8673514" y="3419230"/>
            <a:ext cx="321013" cy="746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E2067B62-99C1-4987-B05E-59F005E3310C}"/>
              </a:ext>
            </a:extLst>
          </p:cNvPr>
          <p:cNvSpPr/>
          <p:nvPr/>
        </p:nvSpPr>
        <p:spPr>
          <a:xfrm rot="10800000">
            <a:off x="5921555" y="3419230"/>
            <a:ext cx="321013" cy="746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388B90D1-69FF-4B74-8710-5BB0CFE037FA}"/>
              </a:ext>
            </a:extLst>
          </p:cNvPr>
          <p:cNvSpPr/>
          <p:nvPr/>
        </p:nvSpPr>
        <p:spPr>
          <a:xfrm rot="5400000">
            <a:off x="9969275" y="2745411"/>
            <a:ext cx="497416" cy="61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B5226C8A-5177-414A-8CB7-91A16025D28D}"/>
              </a:ext>
            </a:extLst>
          </p:cNvPr>
          <p:cNvSpPr/>
          <p:nvPr/>
        </p:nvSpPr>
        <p:spPr>
          <a:xfrm rot="5400000">
            <a:off x="1718310" y="4197987"/>
            <a:ext cx="497416" cy="610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32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36CB8B-B7C2-4783-8AA1-0EBDD2B7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400" kern="1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甘特圖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A498FB78-436F-4456-AD08-82FE82864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73691"/>
            <a:ext cx="11496821" cy="33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50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819B25-D54D-437F-83FF-71D5A9D7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353" y="3088447"/>
            <a:ext cx="2781807" cy="681106"/>
          </a:xfrm>
        </p:spPr>
        <p:txBody>
          <a:bodyPr anchor="ctr">
            <a:noAutofit/>
          </a:bodyPr>
          <a:lstStyle/>
          <a:p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en-US" sz="4800" b="0" i="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B65D6A-0EF7-4D1B-98D6-ACE498891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45494"/>
            <a:ext cx="5501834" cy="5140132"/>
          </a:xfrm>
        </p:spPr>
        <p:txBody>
          <a:bodyPr anchor="ctr">
            <a:normAutofit/>
          </a:bodyPr>
          <a:lstStyle/>
          <a:p>
            <a:r>
              <a:rPr lang="en-US" altLang="zh-TW" sz="3200" b="0" i="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</a:p>
          <a:p>
            <a:r>
              <a:rPr lang="en-US" altLang="zh-TW" sz="3200" b="0" i="0" dirty="0" err="1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Github</a:t>
            </a:r>
            <a:endParaRPr lang="en-US" altLang="zh-TW" sz="3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3200" b="0" i="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Source tree</a:t>
            </a:r>
          </a:p>
          <a:p>
            <a:r>
              <a:rPr lang="en-US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en-US" altLang="zh-TW" sz="3200" b="0" i="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ndroid studio</a:t>
            </a:r>
          </a:p>
          <a:p>
            <a:r>
              <a:rPr lang="en-US" altLang="zh-TW" sz="3200" b="0" i="0" dirty="0">
                <a:solidFill>
                  <a:schemeClr val="bg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Java</a:t>
            </a:r>
          </a:p>
          <a:p>
            <a:endParaRPr lang="en-US" altLang="zh-TW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6013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ellow and orange electric plug">
            <a:extLst>
              <a:ext uri="{FF2B5EF4-FFF2-40B4-BE49-F238E27FC236}">
                <a16:creationId xmlns:a16="http://schemas.microsoft.com/office/drawing/2014/main" id="{ECC686A8-5550-8C34-15BD-1E3560DED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9466" b="62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32DDBE9-7CB8-45E5-B418-C594FD47F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599229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zh-TW" altLang="en-US" sz="4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硬體</a:t>
            </a:r>
            <a:endParaRPr lang="zh-TW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59B8FB-C1EE-4F37-867A-B1C137E91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2894" y="1964987"/>
            <a:ext cx="6652254" cy="4234201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Micro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Beefcakes (Relays) 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Power Supply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USB Extender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Button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Peristaltic Pumps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ESP-32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449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E002732-CBB5-405C-BDDC-37C39BF6E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492AF-9B08-416A-9BEC-1EC284C5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AE770C-2B15-4943-A508-EA2408AB9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07AF6CA-746E-49C8-911E-270A6176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zh-TW" altLang="en-US" b="0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開發</a:t>
            </a:r>
            <a:r>
              <a:rPr lang="en-US" altLang="zh-TW" b="0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SDK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55E33A-07BE-426F-B937-739F88BF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4D544B-A42D-4526-AE86-36D06CE4E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Android 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sdk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b="0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Arduino IDE</a:t>
            </a:r>
            <a:r>
              <a:rPr lang="zh-TW" altLang="en-US" b="0" i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主程式與驅動程式</a:t>
            </a:r>
            <a:endParaRPr lang="en-US" altLang="zh-TW" b="0" i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>
                <a:latin typeface="標楷體" panose="03000509000000000000" pitchFamily="65" charset="-120"/>
                <a:ea typeface="標楷體" panose="03000509000000000000" pitchFamily="65" charset="-120"/>
              </a:rPr>
              <a:t>Arduino </a:t>
            </a: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開發軟件</a:t>
            </a:r>
            <a:endParaRPr lang="en-US" altLang="zh-TW" b="0" i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030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334DDE-19BE-3233-9DF7-524215E2D7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6765" b="817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10686F7-ED53-4AEE-80EE-072941E3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252" y="363807"/>
            <a:ext cx="6784259" cy="1241247"/>
          </a:xfrm>
        </p:spPr>
        <p:txBody>
          <a:bodyPr>
            <a:normAutofit/>
          </a:bodyPr>
          <a:lstStyle/>
          <a:p>
            <a:r>
              <a:rPr lang="zh-TW" altLang="en-US" sz="4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修哪些課</a:t>
            </a:r>
            <a:endParaRPr lang="zh-TW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8F358F1E-79FE-2D3A-84EC-EA7D7777AB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49659"/>
              </p:ext>
            </p:extLst>
          </p:nvPr>
        </p:nvGraphicFramePr>
        <p:xfrm>
          <a:off x="3667328" y="1605064"/>
          <a:ext cx="7354109" cy="4887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192420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573</Words>
  <Application>Microsoft Office PowerPoint</Application>
  <PresentationFormat>寬螢幕</PresentationFormat>
  <Paragraphs>99</Paragraphs>
  <Slides>21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標楷體</vt:lpstr>
      <vt:lpstr>標楷體</vt:lpstr>
      <vt:lpstr>Arial</vt:lpstr>
      <vt:lpstr>Calibri</vt:lpstr>
      <vt:lpstr>Calibri Light</vt:lpstr>
      <vt:lpstr>Century Schoolbook</vt:lpstr>
      <vt:lpstr>Garamond</vt:lpstr>
      <vt:lpstr>Office 佈景主題</vt:lpstr>
      <vt:lpstr>有機</vt:lpstr>
      <vt:lpstr>自動比例飲料機器</vt:lpstr>
      <vt:lpstr>研究動機與目的</vt:lpstr>
      <vt:lpstr>研究內容、方法與工作項目</vt:lpstr>
      <vt:lpstr>研究步驟</vt:lpstr>
      <vt:lpstr>甘特圖</vt:lpstr>
      <vt:lpstr>使用軟體</vt:lpstr>
      <vt:lpstr>使用硬體</vt:lpstr>
      <vt:lpstr>開發SDK</vt:lpstr>
      <vt:lpstr>修哪些課</vt:lpstr>
      <vt:lpstr>相關的網站</vt:lpstr>
      <vt:lpstr>人力配置</vt:lpstr>
      <vt:lpstr>PowerPoint 簡報</vt:lpstr>
      <vt:lpstr>PowerPoint 簡報</vt:lpstr>
      <vt:lpstr>馬達控制板控制步進馬達</vt:lpstr>
      <vt:lpstr>PowerPoint 簡報</vt:lpstr>
      <vt:lpstr>PowerPoint 簡報</vt:lpstr>
      <vt:lpstr>PowerPoint 簡報</vt:lpstr>
      <vt:lpstr>預期成果</vt:lpstr>
      <vt:lpstr>APP預期功能</vt:lpstr>
      <vt:lpstr>預申請github或類似的網站，進行合作開發計執行進度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自動比例調酒機器</dc:title>
  <cp:lastModifiedBy>victor900611 victor900611</cp:lastModifiedBy>
  <cp:revision>78</cp:revision>
  <dcterms:modified xsi:type="dcterms:W3CDTF">2022-03-30T17:16:09Z</dcterms:modified>
</cp:coreProperties>
</file>